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FF66FF"/>
    <a:srgbClr val="0000FF"/>
    <a:srgbClr val="FF8000"/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9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6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9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1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6A6A-ABFF-5948-B996-4F804ED1E5EF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6E1E-83A4-2743-A220-6E4EA3F2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 2B: Motion – Part 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1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Kinematics equations take all of the simple motion concepts we’ve discussed and combine them into a few more complex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½at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</a:t>
            </a:r>
            <a:r>
              <a:rPr lang="en-US" dirty="0" err="1" smtClean="0"/>
              <a:t>t</a:t>
            </a:r>
            <a:r>
              <a:rPr lang="en-US" dirty="0" smtClean="0"/>
              <a:t> +x</a:t>
            </a:r>
            <a:r>
              <a:rPr lang="en-US" baseline="-25000" dirty="0" smtClean="0"/>
              <a:t>i</a:t>
            </a:r>
          </a:p>
          <a:p>
            <a:pPr marL="514350" indent="-514350">
              <a:buFont typeface="+mj-lt"/>
              <a:buAutoNum type="arabicPeriod"/>
            </a:pP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Δx</a:t>
            </a:r>
            <a:r>
              <a:rPr lang="en-US" dirty="0" smtClean="0"/>
              <a:t> = ½at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</a:t>
            </a:r>
            <a:r>
              <a:rPr lang="en-US" dirty="0" err="1" smtClean="0"/>
              <a:t>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= at + v</a:t>
            </a:r>
            <a:r>
              <a:rPr lang="en-US" baseline="-25000" dirty="0" smtClean="0"/>
              <a:t>i</a:t>
            </a:r>
          </a:p>
          <a:p>
            <a:pPr marL="514350" indent="-514350">
              <a:buFont typeface="+mj-lt"/>
              <a:buAutoNum type="arabicPeriod"/>
            </a:pP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en-US" baseline="-25000" dirty="0" smtClean="0"/>
              <a:t>f</a:t>
            </a:r>
            <a:r>
              <a:rPr lang="en-US" baseline="30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+ 2aΔx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Δx</a:t>
            </a:r>
            <a:r>
              <a:rPr lang="en-US" dirty="0" smtClean="0"/>
              <a:t> = ½t(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+v</a:t>
            </a:r>
            <a:r>
              <a:rPr lang="en-US" baseline="-25000" dirty="0" err="1" smtClean="0"/>
              <a:t>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/>
              <a:t> </a:t>
            </a:r>
            <a:r>
              <a:rPr lang="en-US" dirty="0" smtClean="0"/>
              <a:t>– final position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– initial position</a:t>
            </a:r>
          </a:p>
          <a:p>
            <a:r>
              <a:rPr lang="en-US" dirty="0" err="1" smtClean="0"/>
              <a:t>Δx</a:t>
            </a:r>
            <a:r>
              <a:rPr lang="en-US" dirty="0" smtClean="0"/>
              <a:t> – displacement/change in position</a:t>
            </a:r>
          </a:p>
          <a:p>
            <a:r>
              <a:rPr lang="en-US" dirty="0" smtClean="0"/>
              <a:t>a – acceleration</a:t>
            </a:r>
          </a:p>
          <a:p>
            <a:r>
              <a:rPr lang="en-US" dirty="0" smtClean="0"/>
              <a:t>t – time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 – initial velocity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– final velocity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8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racing car reaches a speed of 42 m/s. It then begins a uniform negative acceleration, using its parachute and braking system, and come to rest 5.5 s later. Find the distance the car travels during breaking.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=42 m/s</a:t>
            </a:r>
          </a:p>
          <a:p>
            <a:pPr marL="0" indent="0">
              <a:buNone/>
            </a:pPr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=0 m/s</a:t>
            </a:r>
          </a:p>
          <a:p>
            <a:pPr marL="0" indent="0">
              <a:buNone/>
            </a:pPr>
            <a:r>
              <a:rPr lang="en-US" sz="2400" dirty="0" smtClean="0"/>
              <a:t>t=5.5 s</a:t>
            </a:r>
          </a:p>
          <a:p>
            <a:pPr marL="0" indent="0">
              <a:buNone/>
            </a:pPr>
            <a:r>
              <a:rPr lang="en-US" sz="2400" dirty="0" err="1" smtClean="0"/>
              <a:t>Δx</a:t>
            </a:r>
            <a:r>
              <a:rPr lang="en-US" sz="2400" dirty="0" smtClean="0"/>
              <a:t>=?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46811" y="2967335"/>
            <a:ext cx="27950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½t(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+v</a:t>
            </a:r>
            <a:r>
              <a:rPr lang="en-US" sz="36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)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0724" y="3477495"/>
            <a:ext cx="36500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½(5.5)(42+0)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7943" y="3978359"/>
            <a:ext cx="30556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½(5.5)(42)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5106" y="4479223"/>
            <a:ext cx="26413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115.5 m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8244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plane starting at rest at one end of a runway undergoes a uniform acceleration of 4.8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for 15 s before takeoff. What is the speed at takeoff? How long must the runway be for the plane to be able to take off?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a=4.8 m/s2</a:t>
            </a:r>
          </a:p>
          <a:p>
            <a:pPr marL="0" indent="0">
              <a:buNone/>
            </a:pPr>
            <a:r>
              <a:rPr lang="en-US" sz="2400" dirty="0" smtClean="0"/>
              <a:t>t=15 s</a:t>
            </a:r>
          </a:p>
          <a:p>
            <a:pPr marL="0" indent="0"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=0 m/s</a:t>
            </a:r>
          </a:p>
          <a:p>
            <a:pPr marL="0" indent="0">
              <a:buNone/>
            </a:pPr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=?</a:t>
            </a:r>
          </a:p>
          <a:p>
            <a:pPr marL="0" indent="0">
              <a:buNone/>
            </a:pPr>
            <a:r>
              <a:rPr lang="en-US" sz="2400" dirty="0" err="1" smtClean="0"/>
              <a:t>Δx</a:t>
            </a:r>
            <a:r>
              <a:rPr lang="en-US" sz="2400" dirty="0" smtClean="0"/>
              <a:t>=?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553694" y="3154329"/>
            <a:ext cx="21084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at + 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60611" y="3154329"/>
            <a:ext cx="30059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+ 2aΔx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60653" y="3718153"/>
            <a:ext cx="31132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(4.8)(15)+0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82455" y="4290569"/>
            <a:ext cx="22695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72 m/s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40577" y="3736041"/>
            <a:ext cx="24288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=2aΔx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53709" y="4335641"/>
            <a:ext cx="26212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/2a=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73239" y="4881577"/>
            <a:ext cx="33650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72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-0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/2(4.8)=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6562" y="5373849"/>
            <a:ext cx="26212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5184/9.6=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15179" y="5884009"/>
            <a:ext cx="20826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540 m=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964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person pushing a stroller starts from rest, uniformly accelerating at a rate of 0.500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What is the velocity of the stroller after it has traveled 4.75 m?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=0 m/s</a:t>
            </a:r>
          </a:p>
          <a:p>
            <a:pPr marL="0" indent="0">
              <a:buNone/>
            </a:pPr>
            <a:r>
              <a:rPr lang="en-US" sz="2400" dirty="0" smtClean="0"/>
              <a:t>a=0.500 m/s</a:t>
            </a:r>
            <a:r>
              <a:rPr lang="en-US" sz="2400" baseline="30000" dirty="0" smtClean="0"/>
              <a:t>2</a:t>
            </a:r>
          </a:p>
          <a:p>
            <a:pPr marL="0" indent="0">
              <a:buNone/>
            </a:pPr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=?</a:t>
            </a:r>
          </a:p>
          <a:p>
            <a:pPr marL="0" indent="0">
              <a:buNone/>
            </a:pPr>
            <a:r>
              <a:rPr lang="en-US" sz="2400" dirty="0" err="1" smtClean="0"/>
              <a:t>Δx</a:t>
            </a:r>
            <a:r>
              <a:rPr lang="en-US" sz="2400" dirty="0" smtClean="0"/>
              <a:t>=4.75 m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641364" y="2967335"/>
            <a:ext cx="30059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+ 2aΔx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7951" y="3531159"/>
            <a:ext cx="39156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0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+ 2(.5)(4.75)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45627" y="4049911"/>
            <a:ext cx="23802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√v</a:t>
            </a:r>
            <a:r>
              <a:rPr lang="en-US" sz="36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√4.75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22321" y="4586551"/>
            <a:ext cx="26268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v</a:t>
            </a:r>
            <a:r>
              <a:rPr lang="en-US" sz="36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2.18 m/s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370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404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Kinematics</vt:lpstr>
      <vt:lpstr>Kinematics</vt:lpstr>
      <vt:lpstr>Equations</vt:lpstr>
      <vt:lpstr>Example 1</vt:lpstr>
      <vt:lpstr>Example 2</vt:lpstr>
      <vt:lpstr>Example 3</vt:lpstr>
    </vt:vector>
  </TitlesOfParts>
  <Company>Fraser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</dc:title>
  <dc:creator>Luke Woods</dc:creator>
  <cp:lastModifiedBy>Luke Woods</cp:lastModifiedBy>
  <cp:revision>15</cp:revision>
  <dcterms:created xsi:type="dcterms:W3CDTF">2012-11-07T13:56:10Z</dcterms:created>
  <dcterms:modified xsi:type="dcterms:W3CDTF">2012-11-08T22:52:34Z</dcterms:modified>
</cp:coreProperties>
</file>